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0FC15-BB49-44F2-BC3C-160AA4F049E0}" v="2" dt="2019-12-06T07:29:45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マナカ シミズ" userId="838780b7dfc020a2" providerId="Windows Live" clId="Web-{5A60FC15-BB49-44F2-BC3C-160AA4F049E0}"/>
    <pc:docChg chg="modSld">
      <pc:chgData name="マナカ シミズ" userId="838780b7dfc020a2" providerId="Windows Live" clId="Web-{5A60FC15-BB49-44F2-BC3C-160AA4F049E0}" dt="2019-12-06T07:29:45.503" v="1"/>
      <pc:docMkLst>
        <pc:docMk/>
      </pc:docMkLst>
      <pc:sldChg chg="delSp mod modClrScheme modShow chgLayout">
        <pc:chgData name="マナカ シミズ" userId="838780b7dfc020a2" providerId="Windows Live" clId="Web-{5A60FC15-BB49-44F2-BC3C-160AA4F049E0}" dt="2019-12-06T07:29:45.503" v="1"/>
        <pc:sldMkLst>
          <pc:docMk/>
          <pc:sldMk cId="2128380218" sldId="256"/>
        </pc:sldMkLst>
        <pc:spChg chg="del">
          <ac:chgData name="マナカ シミズ" userId="838780b7dfc020a2" providerId="Windows Live" clId="Web-{5A60FC15-BB49-44F2-BC3C-160AA4F049E0}" dt="2019-12-06T07:29:45.503" v="1"/>
          <ac:spMkLst>
            <pc:docMk/>
            <pc:sldMk cId="2128380218" sldId="256"/>
            <ac:spMk id="2" creationId="{00000000-0000-0000-0000-000000000000}"/>
          </ac:spMkLst>
        </pc:spChg>
        <pc:spChg chg="del">
          <ac:chgData name="マナカ シミズ" userId="838780b7dfc020a2" providerId="Windows Live" clId="Web-{5A60FC15-BB49-44F2-BC3C-160AA4F049E0}" dt="2019-12-06T07:29:45.503" v="1"/>
          <ac:spMkLst>
            <pc:docMk/>
            <pc:sldMk cId="2128380218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3</cp:revision>
  <dcterms:created xsi:type="dcterms:W3CDTF">2019-12-06T07:28:42Z</dcterms:created>
  <dcterms:modified xsi:type="dcterms:W3CDTF">2019-12-06T07:29:45Z</dcterms:modified>
</cp:coreProperties>
</file>